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  <p:sldId id="319" r:id="rId41"/>
    <p:sldId id="315" r:id="rId42"/>
    <p:sldId id="316" r:id="rId43"/>
    <p:sldId id="313" r:id="rId44"/>
    <p:sldId id="314" r:id="rId45"/>
    <p:sldId id="320" r:id="rId46"/>
    <p:sldId id="321" r:id="rId47"/>
    <p:sldId id="322" r:id="rId48"/>
    <p:sldId id="323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910" y="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1005</Words>
  <Application>Microsoft Office PowerPoint</Application>
  <PresentationFormat>Grand écran</PresentationFormat>
  <Paragraphs>232</Paragraphs>
  <Slides>48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Principales conclusions</vt:lpstr>
      <vt:lpstr>Présentation PowerPoint</vt:lpstr>
      <vt:lpstr>Présentation PowerPoint</vt:lpstr>
      <vt:lpstr>Fermat…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54</cp:revision>
  <dcterms:created xsi:type="dcterms:W3CDTF">2022-09-12T12:45:36Z</dcterms:created>
  <dcterms:modified xsi:type="dcterms:W3CDTF">2022-09-23T14:19:06Z</dcterms:modified>
</cp:coreProperties>
</file>